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89" r:id="rId7"/>
    <p:sldId id="261" r:id="rId8"/>
    <p:sldId id="278" r:id="rId9"/>
    <p:sldId id="296" r:id="rId10"/>
    <p:sldId id="264" r:id="rId11"/>
    <p:sldId id="258" r:id="rId12"/>
    <p:sldId id="294" r:id="rId13"/>
    <p:sldId id="295" r:id="rId14"/>
    <p:sldId id="293" r:id="rId15"/>
    <p:sldId id="266" r:id="rId16"/>
    <p:sldId id="276" r:id="rId1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A952EC-F843-4E2C-B467-1BB1D54BC961}" v="1" dt="2024-05-05T17:17:45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60"/>
  </p:normalViewPr>
  <p:slideViewPr>
    <p:cSldViewPr snapToGrid="0">
      <p:cViewPr>
        <p:scale>
          <a:sx n="74" d="100"/>
          <a:sy n="74" d="100"/>
        </p:scale>
        <p:origin x="812" y="54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elia Ziemann" userId="8853f8fbaba1ba85" providerId="LiveId" clId="{D2A952EC-F843-4E2C-B467-1BB1D54BC961}"/>
    <pc:docChg chg="custSel modSld">
      <pc:chgData name="Amelia Ziemann" userId="8853f8fbaba1ba85" providerId="LiveId" clId="{D2A952EC-F843-4E2C-B467-1BB1D54BC961}" dt="2024-05-05T17:18:33.049" v="6" actId="478"/>
      <pc:docMkLst>
        <pc:docMk/>
      </pc:docMkLst>
      <pc:sldChg chg="addSp delSp modSp mod">
        <pc:chgData name="Amelia Ziemann" userId="8853f8fbaba1ba85" providerId="LiveId" clId="{D2A952EC-F843-4E2C-B467-1BB1D54BC961}" dt="2024-05-05T17:18:33.049" v="6" actId="478"/>
        <pc:sldMkLst>
          <pc:docMk/>
          <pc:sldMk cId="1738561688" sldId="261"/>
        </pc:sldMkLst>
        <pc:spChg chg="del">
          <ac:chgData name="Amelia Ziemann" userId="8853f8fbaba1ba85" providerId="LiveId" clId="{D2A952EC-F843-4E2C-B467-1BB1D54BC961}" dt="2024-05-05T17:18:33.049" v="6" actId="478"/>
          <ac:spMkLst>
            <pc:docMk/>
            <pc:sldMk cId="1738561688" sldId="261"/>
            <ac:spMk id="13" creationId="{E3984D70-BD95-4E1F-9725-902B5D74DED6}"/>
          </ac:spMkLst>
        </pc:spChg>
        <pc:spChg chg="add del mod">
          <ac:chgData name="Amelia Ziemann" userId="8853f8fbaba1ba85" providerId="LiveId" clId="{D2A952EC-F843-4E2C-B467-1BB1D54BC961}" dt="2024-05-05T17:17:50.180" v="2" actId="478"/>
          <ac:spMkLst>
            <pc:docMk/>
            <pc:sldMk cId="1738561688" sldId="261"/>
            <ac:spMk id="27" creationId="{1B53D800-9A52-F93A-810B-F85F4760628E}"/>
          </ac:spMkLst>
        </pc:spChg>
        <pc:picChg chg="add mod">
          <ac:chgData name="Amelia Ziemann" userId="8853f8fbaba1ba85" providerId="LiveId" clId="{D2A952EC-F843-4E2C-B467-1BB1D54BC961}" dt="2024-05-05T17:18:31.490" v="5" actId="1076"/>
          <ac:picMkLst>
            <pc:docMk/>
            <pc:sldMk cId="1738561688" sldId="261"/>
            <ac:picMk id="29" creationId="{474B2032-042C-216D-BFA3-ACA8181779C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5C065-7973-41A8-A2CC-441A8BA3384C}" type="datetime1">
              <a:rPr lang="en-GB" smtClean="0"/>
              <a:t>29/05/2024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7A586-3225-45EC-B90F-43F9676D14C2}" type="datetime1">
              <a:rPr lang="en-GB" smtClean="0"/>
              <a:pPr/>
              <a:t>29/05/2024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334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143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13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07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085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97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318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6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99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875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en-GB" noProof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N6xqCwblyiw&amp;t=521s" TargetMode="External"/><Relationship Id="rId3" Type="http://schemas.openxmlformats.org/officeDocument/2006/relationships/hyperlink" Target="https://inventwithpython.com/pygame/" TargetMode="External"/><Relationship Id="rId7" Type="http://schemas.openxmlformats.org/officeDocument/2006/relationships/hyperlink" Target="https://www.youtube.com/watch?v=WViyCAa6yLI&amp;t=10289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QU1pPzEGrqw&amp;t=227s" TargetMode="External"/><Relationship Id="rId5" Type="http://schemas.openxmlformats.org/officeDocument/2006/relationships/hyperlink" Target="https://towardsdatascience.com/making-simple-games-in-python-f35f3ae6f31a" TargetMode="External"/><Relationship Id="rId4" Type="http://schemas.openxmlformats.org/officeDocument/2006/relationships/hyperlink" Target="https://www.geeksforgeeks.org/snake-game-in-python-using-pygame-modul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pl-PL" dirty="0">
                <a:latin typeface="Century Schoolbook" panose="02040604050505020304" pitchFamily="18" charset="0"/>
              </a:rPr>
              <a:t>Świat według arii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6047" y="599254"/>
            <a:ext cx="1641764" cy="396660"/>
          </a:xfrm>
        </p:spPr>
        <p:txBody>
          <a:bodyPr rtlCol="0"/>
          <a:lstStyle/>
          <a:p>
            <a:pPr rtl="0"/>
            <a:r>
              <a:rPr lang="pl-PL" dirty="0"/>
              <a:t>Amelia Ziemann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4EA8778-7EA7-10F3-2DBF-ED8FCD2956D2}"/>
              </a:ext>
            </a:extLst>
          </p:cNvPr>
          <p:cNvSpPr txBox="1">
            <a:spLocks/>
          </p:cNvSpPr>
          <p:nvPr/>
        </p:nvSpPr>
        <p:spPr>
          <a:xfrm>
            <a:off x="6416040" y="5739290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gra 2D z wykorzystaniem biblioteki </a:t>
            </a:r>
            <a:r>
              <a:rPr lang="pl-PL" dirty="0" err="1"/>
              <a:t>pygame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C9C6-EA9F-3AE5-D1C6-339CA36C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4054"/>
            <a:ext cx="10515600" cy="658453"/>
          </a:xfrm>
        </p:spPr>
        <p:txBody>
          <a:bodyPr>
            <a:normAutofit/>
          </a:bodyPr>
          <a:lstStyle/>
          <a:p>
            <a:r>
              <a:rPr lang="pl-PL" sz="1600" dirty="0"/>
              <a:t>całość można znaleźć tu: https://github.com/amelia87765/Aria-s-World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5EFFB-1AE3-386A-78A7-B973A6376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03" y="465826"/>
            <a:ext cx="5401297" cy="4468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1E9B0-8134-A807-141D-E851C1463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932" y="465826"/>
            <a:ext cx="4439966" cy="5106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660FB4-C441-9ED9-2A17-D7686B0EBD52}"/>
              </a:ext>
            </a:extLst>
          </p:cNvPr>
          <p:cNvSpPr txBox="1"/>
          <p:nvPr/>
        </p:nvSpPr>
        <p:spPr>
          <a:xfrm>
            <a:off x="4942935" y="5198194"/>
            <a:ext cx="1613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/>
              <a:t>Klasa gracza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815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6840" y="435594"/>
            <a:ext cx="8421688" cy="1325563"/>
          </a:xfrm>
        </p:spPr>
        <p:txBody>
          <a:bodyPr rtlCol="0"/>
          <a:lstStyle/>
          <a:p>
            <a:pPr rtl="0"/>
            <a:r>
              <a:rPr lang="pl-PL" dirty="0">
                <a:latin typeface="Century Schoolbook" panose="02040604050505020304" pitchFamily="18" charset="0"/>
              </a:rPr>
              <a:t>źródła internetowe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017" y="3586175"/>
            <a:ext cx="1810180" cy="823912"/>
          </a:xfrm>
        </p:spPr>
        <p:txBody>
          <a:bodyPr rtlCol="0"/>
          <a:lstStyle/>
          <a:p>
            <a:pPr rtl="0"/>
            <a:r>
              <a:rPr lang="pl-PL" dirty="0">
                <a:latin typeface="Century Schoolbook" panose="02040604050505020304" pitchFamily="18" charset="0"/>
              </a:rPr>
              <a:t>UDZIAŁ AI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6840" y="3331082"/>
            <a:ext cx="7478966" cy="27718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noProof="1">
                <a:hlinkClick r:id="rId3"/>
              </a:rPr>
              <a:t>https://inventwithpython.com/pygame/</a:t>
            </a:r>
            <a:endParaRPr lang="pl-PL" noProof="1"/>
          </a:p>
          <a:p>
            <a:pPr rtl="0"/>
            <a:r>
              <a:rPr lang="en-GB" noProof="1">
                <a:hlinkClick r:id="rId4"/>
              </a:rPr>
              <a:t>https://www.geeksforgeeks.org/snake-game-in-python-using-pygame-module/</a:t>
            </a:r>
            <a:endParaRPr lang="pl-PL" noProof="1"/>
          </a:p>
          <a:p>
            <a:pPr rtl="0"/>
            <a:r>
              <a:rPr lang="en-GB" noProof="1">
                <a:hlinkClick r:id="rId5"/>
              </a:rPr>
              <a:t>https://towardsdatascience.com/making-simple-games-in-python-f35f3ae6f31a</a:t>
            </a:r>
            <a:endParaRPr lang="pl-PL" noProof="1"/>
          </a:p>
          <a:p>
            <a:pPr rtl="0"/>
            <a:r>
              <a:rPr lang="en-GB" noProof="1">
                <a:hlinkClick r:id="rId6"/>
              </a:rPr>
              <a:t>https://www.youtube.com/watch?v=QU1pPzEGrqw&amp;t=227s</a:t>
            </a:r>
            <a:endParaRPr lang="pl-PL" noProof="1"/>
          </a:p>
          <a:p>
            <a:pPr rtl="0"/>
            <a:r>
              <a:rPr lang="en-GB" noProof="1">
                <a:hlinkClick r:id="rId7"/>
              </a:rPr>
              <a:t>https://www.youtube.com/watch?v=WViyCAa6yLI&amp;t=10289s</a:t>
            </a:r>
            <a:endParaRPr lang="pl-PL" noProof="1"/>
          </a:p>
          <a:p>
            <a:pPr rtl="0"/>
            <a:r>
              <a:rPr lang="en-GB" noProof="1">
                <a:hlinkClick r:id="rId8"/>
              </a:rPr>
              <a:t>https://www.youtube.com/watch?v=N6xqCwblyiw&amp;t=521s</a:t>
            </a:r>
            <a:endParaRPr lang="pl-PL" noProof="1"/>
          </a:p>
          <a:p>
            <a:pPr rtl="0"/>
            <a:endParaRPr lang="en-GB" noProof="1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D61B978-FCD3-1E66-3006-D580928056EA}"/>
              </a:ext>
            </a:extLst>
          </p:cNvPr>
          <p:cNvSpPr txBox="1">
            <a:spLocks/>
          </p:cNvSpPr>
          <p:nvPr/>
        </p:nvSpPr>
        <p:spPr>
          <a:xfrm>
            <a:off x="306663" y="4602375"/>
            <a:ext cx="3924300" cy="1997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noProof="1"/>
              <a:t>Srawdzanie napisanych przez </a:t>
            </a:r>
          </a:p>
          <a:p>
            <a:r>
              <a:rPr lang="pl-PL" noProof="1"/>
              <a:t>siebie fragmentów i ewentualna</a:t>
            </a:r>
          </a:p>
          <a:p>
            <a:r>
              <a:rPr lang="pl-PL" noProof="1"/>
              <a:t>poprawa składni/literówek</a:t>
            </a:r>
          </a:p>
          <a:p>
            <a:r>
              <a:rPr lang="pl-PL" noProof="1"/>
              <a:t>we fragmentach, z którymi był</a:t>
            </a:r>
          </a:p>
          <a:p>
            <a:r>
              <a:rPr lang="pl-PL" noProof="1"/>
              <a:t>jakiś problem.</a:t>
            </a:r>
            <a:endParaRPr lang="en-GB" noProof="1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EF9A202-E649-EC30-55B3-597D4B296EF8}"/>
              </a:ext>
            </a:extLst>
          </p:cNvPr>
          <p:cNvSpPr txBox="1">
            <a:spLocks/>
          </p:cNvSpPr>
          <p:nvPr/>
        </p:nvSpPr>
        <p:spPr>
          <a:xfrm>
            <a:off x="3545592" y="1694971"/>
            <a:ext cx="7750342" cy="14881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Nigdy wcześniej nie pisałam gier, więc najpierw zapoznałam się z licznymi samouczkami.</a:t>
            </a:r>
          </a:p>
          <a:p>
            <a:endParaRPr lang="pl-PL" dirty="0"/>
          </a:p>
          <a:p>
            <a:r>
              <a:rPr lang="pl-PL" dirty="0"/>
              <a:t>Bibliografia: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/>
          <a:lstStyle/>
          <a:p>
            <a:pPr rtl="0"/>
            <a:r>
              <a:rPr lang="pl-PL" dirty="0">
                <a:latin typeface="Century Schoolbook" panose="02040604050505020304" pitchFamily="18" charset="0"/>
              </a:rPr>
              <a:t>obszary do rozwoju w przyszłości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/>
          <a:lstStyle/>
          <a:p>
            <a:pPr rtl="0"/>
            <a:r>
              <a:rPr lang="pl-PL" dirty="0"/>
              <a:t>Dodatkowe</a:t>
            </a:r>
          </a:p>
          <a:p>
            <a:pPr rtl="0"/>
            <a:r>
              <a:rPr lang="pl-PL" dirty="0"/>
              <a:t>interakcje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pl-PL" noProof="1"/>
              <a:t>Dodanie interakcji zależnych np. od zebrania konkretnego obiektu na mapie. </a:t>
            </a:r>
          </a:p>
          <a:p>
            <a:pPr rtl="0"/>
            <a:r>
              <a:rPr lang="pl-PL" noProof="1"/>
              <a:t>Przykładowo na mapie pojawia się w pewnym miejscu piłka i żeby odblokować interakcję „Pobaw się piłką” z przyjacielem trzeba ją najpierw zebrać i dodać do inwentarza.</a:t>
            </a:r>
            <a:endParaRPr lang="en-GB" noProof="1"/>
          </a:p>
          <a:p>
            <a:pPr rtl="0"/>
            <a:endParaRPr lang="en-GB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/>
          <a:lstStyle/>
          <a:p>
            <a:pPr rtl="0"/>
            <a:r>
              <a:rPr lang="pl-PL" dirty="0"/>
              <a:t>rozbudowana</a:t>
            </a:r>
          </a:p>
          <a:p>
            <a:pPr rtl="0"/>
            <a:r>
              <a:rPr lang="pl-PL" dirty="0"/>
              <a:t>mapa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/>
          <a:lstStyle/>
          <a:p>
            <a:pPr rtl="0"/>
            <a:r>
              <a:rPr lang="pl-PL" dirty="0"/>
              <a:t>Powiększenie obszaru mapy, dodanie nowych obiektów, misji i postaci.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dirty="0"/>
              <a:t>poziomy</a:t>
            </a:r>
          </a:p>
          <a:p>
            <a:pPr rtl="0"/>
            <a:r>
              <a:rPr lang="pl-PL" dirty="0"/>
              <a:t>trudności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/>
          <a:lstStyle/>
          <a:p>
            <a:pPr rtl="0"/>
            <a:r>
              <a:rPr lang="pl-PL" noProof="1"/>
              <a:t>Zróżnicowanie poziomów trudności i odblokowywanie ich kolejno po przejściu poprzedniego. Może wiązać się to ze zmianą otoczenia i mapy przy zmianie poziomu.</a:t>
            </a:r>
            <a:endParaRPr lang="en-GB" dirty="0"/>
          </a:p>
          <a:p>
            <a:pPr rtl="0"/>
            <a:endParaRPr lang="en-GB" dirty="0"/>
          </a:p>
        </p:txBody>
      </p:sp>
      <p:pic>
        <p:nvPicPr>
          <p:cNvPr id="10" name="Picture 9" descr="A white object on a black background&#10;&#10;Description automatically generated">
            <a:extLst>
              <a:ext uri="{FF2B5EF4-FFF2-40B4-BE49-F238E27FC236}">
                <a16:creationId xmlns:a16="http://schemas.microsoft.com/office/drawing/2014/main" id="{941757AB-176A-1895-CB9D-19F2078C5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77" y="1773383"/>
            <a:ext cx="1237170" cy="1237170"/>
          </a:xfrm>
          <a:prstGeom prst="rect">
            <a:avLst/>
          </a:prstGeom>
        </p:spPr>
      </p:pic>
      <p:pic>
        <p:nvPicPr>
          <p:cNvPr id="12" name="Picture 11" descr="A yellow duck with a red circle in the background&#10;&#10;Description automatically generated">
            <a:extLst>
              <a:ext uri="{FF2B5EF4-FFF2-40B4-BE49-F238E27FC236}">
                <a16:creationId xmlns:a16="http://schemas.microsoft.com/office/drawing/2014/main" id="{A5A84008-BAA9-7CCD-B37E-59CA5EE7C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55" t="48639" r="17915" b="10863"/>
          <a:stretch/>
        </p:blipFill>
        <p:spPr>
          <a:xfrm>
            <a:off x="10134225" y="2003435"/>
            <a:ext cx="1336756" cy="1547001"/>
          </a:xfrm>
          <a:prstGeom prst="rect">
            <a:avLst/>
          </a:prstGeom>
        </p:spPr>
      </p:pic>
      <p:pic>
        <p:nvPicPr>
          <p:cNvPr id="14" name="Picture 13" descr="A yellow duck with a red circle in the background&#10;&#10;Description automatically generated">
            <a:extLst>
              <a:ext uri="{FF2B5EF4-FFF2-40B4-BE49-F238E27FC236}">
                <a16:creationId xmlns:a16="http://schemas.microsoft.com/office/drawing/2014/main" id="{366C1A76-8D24-7DC7-3280-0F67319D7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23" t="3434" r="5278" b="57953"/>
          <a:stretch/>
        </p:blipFill>
        <p:spPr>
          <a:xfrm>
            <a:off x="3773077" y="4983376"/>
            <a:ext cx="1749174" cy="1698194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F0E1222-4964-5D3A-ABF0-F0314A9A1531}"/>
              </a:ext>
            </a:extLst>
          </p:cNvPr>
          <p:cNvSpPr txBox="1">
            <a:spLocks/>
          </p:cNvSpPr>
          <p:nvPr/>
        </p:nvSpPr>
        <p:spPr>
          <a:xfrm>
            <a:off x="5759666" y="5857658"/>
            <a:ext cx="5799730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/>
              <a:t>Ze względu na to, że projekt ten został zapoczątkowany z pasji, gra „Świat według Arii” na pewno będzie przeze mnie dalej rozwijana w czasie wolnym po zakończeniu zajęć.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5192110" cy="1524735"/>
          </a:xfrm>
        </p:spPr>
        <p:txBody>
          <a:bodyPr rtlCol="0"/>
          <a:lstStyle/>
          <a:p>
            <a:pPr rtl="0"/>
            <a:r>
              <a:rPr lang="pl-PL" dirty="0">
                <a:latin typeface="Century Schoolbook" panose="02040604050505020304" pitchFamily="18" charset="0"/>
              </a:rPr>
              <a:t>dziękuję za uwagę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6596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endParaRPr lang="pl-PL" dirty="0"/>
          </a:p>
          <a:p>
            <a:pPr rtl="0"/>
            <a:r>
              <a:rPr lang="pl-PL" dirty="0"/>
              <a:t>Amelia Ziemann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861" y="93963"/>
            <a:ext cx="4436681" cy="1325563"/>
          </a:xfrm>
        </p:spPr>
        <p:txBody>
          <a:bodyPr rtlCol="0"/>
          <a:lstStyle/>
          <a:p>
            <a:pPr rtl="0"/>
            <a:r>
              <a:rPr lang="pl-PL" dirty="0"/>
              <a:t>czym jest</a:t>
            </a:r>
            <a:br>
              <a:rPr lang="pl-PL" dirty="0"/>
            </a:br>
            <a:r>
              <a:rPr lang="pl-PL" dirty="0"/>
              <a:t>„świat według arii”?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61" y="1800470"/>
            <a:ext cx="4436681" cy="4729726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l-PL" sz="1500" dirty="0"/>
              <a:t>Jest to gra przygodowa na PC stworzona przy użyciu biblioteki </a:t>
            </a:r>
            <a:r>
              <a:rPr lang="pl-PL" sz="1500" dirty="0" err="1"/>
              <a:t>pygame</a:t>
            </a:r>
            <a:r>
              <a:rPr lang="pl-PL" sz="1500" dirty="0"/>
              <a:t> w </a:t>
            </a:r>
            <a:r>
              <a:rPr lang="pl-PL" sz="1500" dirty="0" err="1"/>
              <a:t>Pythonie</a:t>
            </a:r>
            <a:r>
              <a:rPr lang="pl-PL" sz="1500" dirty="0"/>
              <a:t>. Fabuła polega na poruszaniu się po mapie główną postacią – szpicem wilczym i zdobywanie coraz to nowych przyjaciół (psich i inie tylko) podczas odkrywania świata.</a:t>
            </a:r>
          </a:p>
          <a:p>
            <a:pPr rtl="0"/>
            <a:r>
              <a:rPr lang="pl-PL" sz="1500" dirty="0"/>
              <a:t>Mapa podzielona jest na kafelki 64x64 piksele.</a:t>
            </a:r>
          </a:p>
          <a:p>
            <a:pPr rtl="0"/>
            <a:r>
              <a:rPr lang="pl-PL" sz="1500" dirty="0"/>
              <a:t>Są na niej umieszczone różnorodne elementy krajobrazu będące przeszkodami oraz losowo poruszające się postaci potencjalnych przyjaciół.</a:t>
            </a:r>
          </a:p>
          <a:p>
            <a:pPr rtl="0"/>
            <a:r>
              <a:rPr lang="pl-PL" sz="1500" dirty="0"/>
              <a:t>Cała gra zaczyna się od wpłynięcia przez Arię na plażę na łódce, stamtąd może dalej swobodnie chodzić po planszy.</a:t>
            </a:r>
          </a:p>
          <a:p>
            <a:pPr rtl="0"/>
            <a:r>
              <a:rPr lang="pl-PL" sz="1500" dirty="0"/>
              <a:t>Tworzenie tej gry było rozwijającym wyzwaniem zarówno pod względem programistycznym, jak i twórczym.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280" y="-497413"/>
            <a:ext cx="3139440" cy="1325563"/>
          </a:xfrm>
        </p:spPr>
        <p:txBody>
          <a:bodyPr rtlCol="0"/>
          <a:lstStyle/>
          <a:p>
            <a:pPr rtl="0"/>
            <a:r>
              <a:rPr lang="pl-PL" dirty="0">
                <a:latin typeface="Century Schoolbook" panose="02040604050505020304" pitchFamily="18" charset="0"/>
              </a:rPr>
              <a:t>inspiracja</a:t>
            </a:r>
            <a:endParaRPr lang="en-GB" dirty="0">
              <a:latin typeface="Century Schoolbook" panose="02040604050505020304" pitchFamily="18" charset="0"/>
            </a:endParaRPr>
          </a:p>
        </p:txBody>
      </p:sp>
      <p:pic>
        <p:nvPicPr>
          <p:cNvPr id="8" name="Picture 7" descr="A dog on a leash&#10;&#10;Description automatically generated">
            <a:extLst>
              <a:ext uri="{FF2B5EF4-FFF2-40B4-BE49-F238E27FC236}">
                <a16:creationId xmlns:a16="http://schemas.microsoft.com/office/drawing/2014/main" id="{02DBCF9A-FD7B-A842-2918-9E06C2CAB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30" y="4087358"/>
            <a:ext cx="2108330" cy="2393515"/>
          </a:xfrm>
          <a:prstGeom prst="rect">
            <a:avLst/>
          </a:prstGeom>
        </p:spPr>
      </p:pic>
      <p:pic>
        <p:nvPicPr>
          <p:cNvPr id="4" name="Picture 3" descr="A dog sitting on grass&#10;&#10;Description automatically generated">
            <a:extLst>
              <a:ext uri="{FF2B5EF4-FFF2-40B4-BE49-F238E27FC236}">
                <a16:creationId xmlns:a16="http://schemas.microsoft.com/office/drawing/2014/main" id="{0C507583-BD6D-A2AD-4936-1580DFC24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375" y="1058778"/>
            <a:ext cx="2046399" cy="3638043"/>
          </a:xfrm>
          <a:prstGeom prst="rect">
            <a:avLst/>
          </a:prstGeom>
        </p:spPr>
      </p:pic>
      <p:pic>
        <p:nvPicPr>
          <p:cNvPr id="10" name="Picture 9" descr="A person holding a dog&#10;&#10;Description automatically generated">
            <a:extLst>
              <a:ext uri="{FF2B5EF4-FFF2-40B4-BE49-F238E27FC236}">
                <a16:creationId xmlns:a16="http://schemas.microsoft.com/office/drawing/2014/main" id="{F9FE07D5-4F81-50C0-2294-29CF853E2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243" y="3705726"/>
            <a:ext cx="2126757" cy="2371940"/>
          </a:xfrm>
          <a:prstGeom prst="rect">
            <a:avLst/>
          </a:prstGeom>
        </p:spPr>
      </p:pic>
      <p:pic>
        <p:nvPicPr>
          <p:cNvPr id="12" name="Picture 11" descr="A dog lying on grass&#10;&#10;Description automatically generated">
            <a:extLst>
              <a:ext uri="{FF2B5EF4-FFF2-40B4-BE49-F238E27FC236}">
                <a16:creationId xmlns:a16="http://schemas.microsoft.com/office/drawing/2014/main" id="{7C81C086-25F6-B549-51CC-97918A56D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276" y="1147471"/>
            <a:ext cx="4249274" cy="475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929" y="270992"/>
            <a:ext cx="4082142" cy="585788"/>
          </a:xfrm>
        </p:spPr>
        <p:txBody>
          <a:bodyPr rtlCol="0"/>
          <a:lstStyle/>
          <a:p>
            <a:pPr algn="ctr" rtl="0"/>
            <a:r>
              <a:rPr lang="pl-PL" dirty="0">
                <a:latin typeface="Century Schoolbook" panose="02040604050505020304" pitchFamily="18" charset="0"/>
              </a:rPr>
              <a:t>inspiracja</a:t>
            </a:r>
            <a:endParaRPr lang="en-GB" dirty="0">
              <a:latin typeface="Century Schoolbook" panose="020406040505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4B2032-042C-216D-BFA3-ACA818177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487" y="1531312"/>
            <a:ext cx="3663454" cy="4220936"/>
          </a:xfrm>
          <a:prstGeom prst="rect">
            <a:avLst/>
          </a:prstGeom>
        </p:spPr>
      </p:pic>
      <p:pic>
        <p:nvPicPr>
          <p:cNvPr id="4" name="Picture 3" descr="A polaroid of a dog&#10;&#10;Description automatically generated">
            <a:extLst>
              <a:ext uri="{FF2B5EF4-FFF2-40B4-BE49-F238E27FC236}">
                <a16:creationId xmlns:a16="http://schemas.microsoft.com/office/drawing/2014/main" id="{6827649F-C4A0-5653-F26E-97284F6D5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548" b="5819"/>
          <a:stretch/>
        </p:blipFill>
        <p:spPr>
          <a:xfrm>
            <a:off x="1111059" y="1333356"/>
            <a:ext cx="4767226" cy="461684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093BB7-4E04-C0E2-935C-273A0EC2D538}"/>
              </a:ext>
            </a:extLst>
          </p:cNvPr>
          <p:cNvCxnSpPr>
            <a:cxnSpLocks/>
          </p:cNvCxnSpPr>
          <p:nvPr/>
        </p:nvCxnSpPr>
        <p:spPr>
          <a:xfrm>
            <a:off x="6021493" y="3641779"/>
            <a:ext cx="1266614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828" y="455217"/>
            <a:ext cx="5431971" cy="846301"/>
          </a:xfrm>
        </p:spPr>
        <p:txBody>
          <a:bodyPr rtlCol="0"/>
          <a:lstStyle/>
          <a:p>
            <a:pPr rtl="0"/>
            <a:r>
              <a:rPr lang="pl-PL" dirty="0">
                <a:latin typeface="Century Schoolbook" panose="02040604050505020304" pitchFamily="18" charset="0"/>
              </a:rPr>
              <a:t>etap projektowania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1557" y="455217"/>
            <a:ext cx="2709367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l-PL" noProof="1"/>
              <a:t>muzyka</a:t>
            </a:r>
            <a:endParaRPr lang="en-GB" noProof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8128" y="1159326"/>
            <a:ext cx="5555672" cy="557950"/>
          </a:xfrm>
        </p:spPr>
        <p:txBody>
          <a:bodyPr rtlCol="0">
            <a:noAutofit/>
          </a:bodyPr>
          <a:lstStyle/>
          <a:p>
            <a:pPr rtl="0"/>
            <a:r>
              <a:rPr lang="pl-PL" noProof="1"/>
              <a:t>Muzyka została skomponowana i nagrana przeze mnie , podobnie jak grafika, którą również wykonałam w całości w programie graficznym.</a:t>
            </a:r>
            <a:endParaRPr lang="en-GB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69296" y="1937580"/>
            <a:ext cx="2709367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l-PL" noProof="1"/>
              <a:t>grafika</a:t>
            </a:r>
            <a:endParaRPr lang="en-GB" noProof="1"/>
          </a:p>
        </p:txBody>
      </p:sp>
      <p:pic>
        <p:nvPicPr>
          <p:cNvPr id="16" name="Picture 15" descr="A desk with a computer and electronics&#10;&#10;Description automatically generated">
            <a:extLst>
              <a:ext uri="{FF2B5EF4-FFF2-40B4-BE49-F238E27FC236}">
                <a16:creationId xmlns:a16="http://schemas.microsoft.com/office/drawing/2014/main" id="{B6F686AD-09E0-ADA9-341B-6FC9AC465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01" y="1301518"/>
            <a:ext cx="3420461" cy="4560615"/>
          </a:xfrm>
          <a:prstGeom prst="rect">
            <a:avLst/>
          </a:prstGeom>
        </p:spPr>
      </p:pic>
      <p:pic>
        <p:nvPicPr>
          <p:cNvPr id="20" name="Picture 19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49ABE6-2CAC-188D-0FD9-D062A381E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910" y="2638092"/>
            <a:ext cx="6547289" cy="3764691"/>
          </a:xfrm>
          <a:prstGeom prst="rect">
            <a:avLst/>
          </a:prstGeom>
        </p:spPr>
      </p:pic>
      <p:pic>
        <p:nvPicPr>
          <p:cNvPr id="21" name="ARIASWORLD">
            <a:hlinkClick r:id="" action="ppaction://media"/>
            <a:extLst>
              <a:ext uri="{FF2B5EF4-FFF2-40B4-BE49-F238E27FC236}">
                <a16:creationId xmlns:a16="http://schemas.microsoft.com/office/drawing/2014/main" id="{0BA062A7-A79A-3823-3DC6-D2474977C3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35831" y="34290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6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0F3A7-C050-D638-1F10-D08F15995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1119" y="182017"/>
            <a:ext cx="4530881" cy="1180956"/>
          </a:xfrm>
        </p:spPr>
        <p:txBody>
          <a:bodyPr/>
          <a:lstStyle/>
          <a:p>
            <a:r>
              <a:rPr lang="pl-PL" sz="2800" dirty="0">
                <a:latin typeface="Century Schoolbook" panose="02040604050505020304" pitchFamily="18" charset="0"/>
              </a:rPr>
              <a:t>demo poruszania się po mapie</a:t>
            </a:r>
            <a:endParaRPr lang="en-GB" sz="2800" dirty="0">
              <a:latin typeface="Century Schoolbook" panose="02040604050505020304" pitchFamily="18" charset="0"/>
            </a:endParaRPr>
          </a:p>
        </p:txBody>
      </p:sp>
      <p:pic>
        <p:nvPicPr>
          <p:cNvPr id="4" name="Nagrywanie 2024-05-29 103640">
            <a:hlinkClick r:id="" action="ppaction://media"/>
            <a:extLst>
              <a:ext uri="{FF2B5EF4-FFF2-40B4-BE49-F238E27FC236}">
                <a16:creationId xmlns:a16="http://schemas.microsoft.com/office/drawing/2014/main" id="{03A741E2-3AAE-7A99-F685-9B32AEC8FE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2" end="2409.0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3124" y="1556674"/>
            <a:ext cx="7625751" cy="500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6327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99148"/>
            <a:ext cx="5111750" cy="1204912"/>
          </a:xfrm>
        </p:spPr>
        <p:txBody>
          <a:bodyPr rtlCol="0"/>
          <a:lstStyle/>
          <a:p>
            <a:pPr rtl="0"/>
            <a:r>
              <a:rPr lang="pl-PL" dirty="0" err="1">
                <a:latin typeface="Century Schoolbook" panose="02040604050505020304" pitchFamily="18" charset="0"/>
              </a:rPr>
              <a:t>read</a:t>
            </a:r>
            <a:r>
              <a:rPr lang="pl-PL" dirty="0">
                <a:latin typeface="Century Schoolbook" panose="02040604050505020304" pitchFamily="18" charset="0"/>
              </a:rPr>
              <a:t> me dla gracza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838472"/>
            <a:ext cx="5625321" cy="4415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l-PL" sz="2000" dirty="0"/>
              <a:t>Do poruszania się po planszy używaj strzałek.</a:t>
            </a:r>
          </a:p>
          <a:p>
            <a:pPr rtl="0"/>
            <a:r>
              <a:rPr lang="pl-PL" sz="2000" dirty="0"/>
              <a:t>Jeśli znajdziesz się w odpowiedniej odległości od potencjalnego przyjaciela, wciśnij spację, aby otworzyć menu interakcji.</a:t>
            </a:r>
          </a:p>
          <a:p>
            <a:pPr rtl="0"/>
            <a:r>
              <a:rPr lang="pl-PL" sz="2000" dirty="0"/>
              <a:t>Interakcje wybieraj używając odpowiednio klawiszy 1-4, gdzie 1 to górny dymek, a 4-lewy.</a:t>
            </a:r>
          </a:p>
          <a:p>
            <a:pPr rtl="0"/>
            <a:r>
              <a:rPr lang="pl-PL" sz="2000" dirty="0"/>
              <a:t>Jeśli uzyskasz odpowiedni poziom przyjaźni, ikona danej postaci wyświetli się na ekranie.</a:t>
            </a:r>
          </a:p>
          <a:p>
            <a:pPr rtl="0"/>
            <a:r>
              <a:rPr lang="pl-PL" sz="2000" dirty="0"/>
              <a:t>Baw się dobrze i zdobywaj jak najwięcej przyjaciół!</a:t>
            </a:r>
            <a:endParaRPr lang="en-GB" sz="2000" noProof="1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pl-PL" dirty="0">
                <a:latin typeface="Century Schoolbook" panose="02040604050505020304" pitchFamily="18" charset="0"/>
              </a:rPr>
              <a:t>kod</a:t>
            </a:r>
            <a:br>
              <a:rPr lang="pl-PL" dirty="0">
                <a:latin typeface="Century Schoolbook" panose="02040604050505020304" pitchFamily="18" charset="0"/>
              </a:rPr>
            </a:br>
            <a:r>
              <a:rPr lang="pl-PL" dirty="0">
                <a:latin typeface="Century Schoolbook" panose="02040604050505020304" pitchFamily="18" charset="0"/>
              </a:rPr>
              <a:t>źródłowy</a:t>
            </a:r>
            <a:endParaRPr lang="en-GB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577CD5-9718-A9F4-D5B4-46D964C6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69" y="284672"/>
            <a:ext cx="1778057" cy="50378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BA84DC-F389-85BD-E0AF-59B2E4A8857F}"/>
              </a:ext>
            </a:extLst>
          </p:cNvPr>
          <p:cNvCxnSpPr/>
          <p:nvPr/>
        </p:nvCxnSpPr>
        <p:spPr>
          <a:xfrm flipV="1">
            <a:off x="1237297" y="2803585"/>
            <a:ext cx="1566288" cy="131121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7A88843-9BC2-D8D0-9877-141038DE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468" y="4042333"/>
            <a:ext cx="2713050" cy="256032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3EE2E6F-8C2D-5B5D-B1FA-1747950586E1}"/>
              </a:ext>
            </a:extLst>
          </p:cNvPr>
          <p:cNvCxnSpPr>
            <a:cxnSpLocks/>
          </p:cNvCxnSpPr>
          <p:nvPr/>
        </p:nvCxnSpPr>
        <p:spPr>
          <a:xfrm>
            <a:off x="1258927" y="4405222"/>
            <a:ext cx="2036364" cy="106248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2791AD-9BDE-D3E1-35F2-FA2B88D8497B}"/>
              </a:ext>
            </a:extLst>
          </p:cNvPr>
          <p:cNvSpPr txBox="1"/>
          <p:nvPr/>
        </p:nvSpPr>
        <p:spPr>
          <a:xfrm>
            <a:off x="862642" y="5612920"/>
            <a:ext cx="21652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Problem z obsługą interakcji pojawia się prawdopodobnie w pliku </a:t>
            </a:r>
            <a:r>
              <a:rPr lang="pl-PL" sz="1600" dirty="0" err="1"/>
              <a:t>main</a:t>
            </a:r>
            <a:endParaRPr lang="en-GB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17F46C-3795-A778-098D-41B0E53B0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170" y="167862"/>
            <a:ext cx="5403695" cy="37275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257552-4AD0-33D6-DC59-61675559C677}"/>
              </a:ext>
            </a:extLst>
          </p:cNvPr>
          <p:cNvSpPr txBox="1"/>
          <p:nvPr/>
        </p:nvSpPr>
        <p:spPr>
          <a:xfrm>
            <a:off x="8690945" y="554294"/>
            <a:ext cx="3152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Obsługa interakcji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Możliwe interakcje do wyboru</a:t>
            </a:r>
          </a:p>
          <a:p>
            <a:r>
              <a:rPr lang="pl-PL" dirty="0"/>
              <a:t>z pliku friend.py: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EF360A-45B0-4EE4-30B1-813907B3E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450" y="2281587"/>
            <a:ext cx="3637079" cy="14773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619124-24AD-1015-575C-34A9FE643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741" y="5036154"/>
            <a:ext cx="4036617" cy="8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32298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9047_TF22318419_Win32" id="{DA6E7C03-7C07-46B9-8D9D-F061C4AB5C28}" vid="{0874F78C-8308-4EE6-8F19-85387B869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71af3243-3dd4-4a8d-8c0d-dd76da1f02a5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230e9df3-be65-4c73-a93b-d1236ebd677e"/>
    <ds:schemaRef ds:uri="http://purl.org/dc/terms/"/>
    <ds:schemaRef ds:uri="http://schemas.microsoft.com/office/infopath/2007/PartnerControls"/>
    <ds:schemaRef ds:uri="16c05727-aa75-4e4a-9b5f-8a80a1165891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{70AFC733-50AF-484A-AD70-14C4B9A410C7}tf22318419_win32</Template>
  <TotalTime>0</TotalTime>
  <Words>516</Words>
  <Application>Microsoft Office PowerPoint</Application>
  <PresentationFormat>Widescreen</PresentationFormat>
  <Paragraphs>72</Paragraphs>
  <Slides>13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Schoolbook</vt:lpstr>
      <vt:lpstr>Tenorite</vt:lpstr>
      <vt:lpstr>Monoline</vt:lpstr>
      <vt:lpstr>Świat według arii</vt:lpstr>
      <vt:lpstr>czym jest „świat według arii”?</vt:lpstr>
      <vt:lpstr>inspiracja</vt:lpstr>
      <vt:lpstr>inspiracja</vt:lpstr>
      <vt:lpstr>etap projektowania</vt:lpstr>
      <vt:lpstr>demo poruszania się po mapie</vt:lpstr>
      <vt:lpstr>read me dla gracza</vt:lpstr>
      <vt:lpstr>kod źródłowy</vt:lpstr>
      <vt:lpstr>PowerPoint Presentation</vt:lpstr>
      <vt:lpstr>całość można znaleźć tu: https://github.com/amelia87765/Aria-s-World</vt:lpstr>
      <vt:lpstr>źródła internetowe</vt:lpstr>
      <vt:lpstr>obszary do rozwoju w przyszłości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Świat według arii</dc:title>
  <dc:creator>Amelia Ziemann</dc:creator>
  <cp:lastModifiedBy>Amelia Ziemann</cp:lastModifiedBy>
  <cp:revision>15</cp:revision>
  <dcterms:created xsi:type="dcterms:W3CDTF">2024-05-05T17:13:12Z</dcterms:created>
  <dcterms:modified xsi:type="dcterms:W3CDTF">2024-05-29T14:10:14Z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